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handoutMasterIdLst>
    <p:handoutMasterId r:id="rId23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C5D97-A370-7247-82DF-C41DCD7A48B7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31FCB-4EE5-1E47-9DB2-70B3946EF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07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4" y="411480"/>
            <a:ext cx="8170255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5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5"/>
            <a:ext cx="762000" cy="271463"/>
          </a:xfrm>
        </p:spPr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6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1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6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4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3" y="4287820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5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3" y="5271248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1" y="609601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609601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4" y="411480"/>
            <a:ext cx="8170255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8"/>
            <a:ext cx="7345363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3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2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1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3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7"/>
            <a:ext cx="7345363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9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9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1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1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700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6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1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6" y="2147889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3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117A8C3F-D23C-B34B-A2B6-E4EE4481E38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2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1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3572E9E-C470-5A4F-87BE-F13CCD39F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7930"/>
            <a:ext cx="7772400" cy="1470025"/>
          </a:xfrm>
        </p:spPr>
        <p:txBody>
          <a:bodyPr/>
          <a:lstStyle/>
          <a:p>
            <a:r>
              <a:rPr lang="en-US" dirty="0" smtClean="0"/>
              <a:t>Fitness Facility Project</a:t>
            </a:r>
            <a:br>
              <a:rPr lang="en-US" dirty="0" smtClean="0"/>
            </a:br>
            <a:r>
              <a:rPr lang="en-US" sz="3200" dirty="0" smtClean="0"/>
              <a:t>Intro. to Sports Medicine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08" y="3786157"/>
            <a:ext cx="3272008" cy="2172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92" y="3836375"/>
            <a:ext cx="3272008" cy="217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7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678666"/>
            <a:ext cx="7345363" cy="1339850"/>
          </a:xfrm>
        </p:spPr>
        <p:txBody>
          <a:bodyPr/>
          <a:lstStyle/>
          <a:p>
            <a:r>
              <a:rPr lang="en-US" dirty="0" smtClean="0"/>
              <a:t>Promotional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6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12 at 9.15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1" y="548952"/>
            <a:ext cx="7162820" cy="5611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24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12 at 9.1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4" y="480286"/>
            <a:ext cx="7210797" cy="5559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02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12 at 9.1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9" y="434196"/>
            <a:ext cx="7328387" cy="5618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449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12 at 9.16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0" y="365529"/>
            <a:ext cx="7257833" cy="5496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29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12 at 9.1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1425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59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12 at 9.1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013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251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613" y="1"/>
            <a:ext cx="4825388" cy="826265"/>
          </a:xfrm>
        </p:spPr>
        <p:txBody>
          <a:bodyPr>
            <a:normAutofit/>
          </a:bodyPr>
          <a:lstStyle/>
          <a:p>
            <a:r>
              <a:rPr lang="en-US" dirty="0" smtClean="0"/>
              <a:t>Creating a Budget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75422" y="161426"/>
          <a:ext cx="8516038" cy="6544654"/>
        </p:xfrm>
        <a:graphic>
          <a:graphicData uri="http://schemas.openxmlformats.org/drawingml/2006/table">
            <a:tbl>
              <a:tblPr/>
              <a:tblGrid>
                <a:gridCol w="2006128"/>
                <a:gridCol w="1745011"/>
                <a:gridCol w="1524768"/>
                <a:gridCol w="1524768"/>
                <a:gridCol w="1715363"/>
              </a:tblGrid>
              <a:tr h="17506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ABC Health Club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Daily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Operation Budget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Daily Hours of Operation: 5am to 11pm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Department: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Fitness Department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Employee Position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Shift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Hours Worked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Rate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(Before Taxes)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Personal Trainer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5:00am to 1:00pm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$96.00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Personal Trainer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8:00am to 4:00pm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$96.00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Personal Trainer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12:00pm to 8:00pm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$96.00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Personal Trainer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3:00pm to 10:00pm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$96.00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4:45am to 10:00am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5.25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$63.00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7:00am to 3:00pm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8:30am to 4:30pm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10:00am to 6pm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3:00pm to 7:00pm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4:30pm to 8:30pm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7:00pm to 11:15pm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3.25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$32.50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480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Salary for Fitness Department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$799.50 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94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Department: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Customer Service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Job Title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Shift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Hourly Rate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(Before Taxes)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4:45am to 10:00am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5.25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$63.00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7:00am to 3:00pm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8:30am to 4:30pm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10:00am to 6pm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3:00pm to 7:00pm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4:30pm to 8:30pm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Front Desk Staff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7:00pm to 11:15pm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3.25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$32.50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Membership Sales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9:30 am to 5:30pm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$15.00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$120.00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Membership Sales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11:30pm to 7:30pm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$120.00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480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Salary for Customer Service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$655.50 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94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Department: Group Fitness 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Title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Shift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Hourly Rate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(Before Taxes)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8am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9am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10am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 Fitness Instructor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hour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$30.00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480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Salary for Group Fitness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$240.00 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9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Department: Maintenance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Title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Shift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Hourly Rate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(Before Taxes)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Maintenance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6:30am to 2:30pm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$13.00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$104.00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Maintenance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8:30am to 4:30pm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$13.00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$104.00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Maintenance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12:00pm to 8:00pm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$13.00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$104.00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Maintenance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3:00pm to 11:00pm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 hours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$13.00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$104.00 </a:t>
                      </a:r>
                    </a:p>
                  </a:txBody>
                  <a:tcPr marL="3513" marR="3513" marT="3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480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Salary for Maintenance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$416.00 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071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3" marR="3513" marT="351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Salary Per Day for All Employees</a:t>
                      </a:r>
                    </a:p>
                  </a:txBody>
                  <a:tcPr marL="3513" marR="3513" marT="3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$2,111.00 </a:t>
                      </a:r>
                    </a:p>
                  </a:txBody>
                  <a:tcPr marL="3513" marR="3513" marT="351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46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2541315" cy="3029431"/>
          </a:xfrm>
        </p:spPr>
        <p:txBody>
          <a:bodyPr/>
          <a:lstStyle/>
          <a:p>
            <a:r>
              <a:rPr lang="en-US" dirty="0" smtClean="0"/>
              <a:t>Creating Product Budget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447677"/>
              </p:ext>
            </p:extLst>
          </p:nvPr>
        </p:nvGraphicFramePr>
        <p:xfrm>
          <a:off x="730251" y="4598668"/>
          <a:ext cx="7683500" cy="2100580"/>
        </p:xfrm>
        <a:graphic>
          <a:graphicData uri="http://schemas.openxmlformats.org/drawingml/2006/table">
            <a:tbl>
              <a:tblPr/>
              <a:tblGrid>
                <a:gridCol w="1638300"/>
                <a:gridCol w="1638300"/>
                <a:gridCol w="1638300"/>
                <a:gridCol w="1638300"/>
                <a:gridCol w="1130300"/>
              </a:tblGrid>
              <a:tr h="1955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Catalog Used: Power Systems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Item/Catalog Number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 Description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Quanitity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 Price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Price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25232-01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2lb- Basic Power Med-Ball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$23.95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$95.80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28105-06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6lb- Power Grip Ball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$40.95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$245.70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$341.50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Screen Shot 2013-09-12 at 10.13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65" y="486287"/>
            <a:ext cx="346710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3316006" y="2798465"/>
            <a:ext cx="1023023" cy="117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16006" y="3034421"/>
            <a:ext cx="2046047" cy="1034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319942" y="2657701"/>
            <a:ext cx="870623" cy="364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44364" y="740771"/>
            <a:ext cx="2622229" cy="117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1846" y="858353"/>
            <a:ext cx="1263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Item Description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21397" y="3034420"/>
            <a:ext cx="126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Cost Per Unit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16005" y="4090708"/>
            <a:ext cx="306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Information for Item Description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34684" y="2916048"/>
            <a:ext cx="214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Item/Catalog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Examples</a:t>
            </a:r>
            <a:endParaRPr lang="en-US" dirty="0"/>
          </a:p>
        </p:txBody>
      </p:sp>
      <p:pic>
        <p:nvPicPr>
          <p:cNvPr id="7" name="Picture 6" descr="Photo Nov 26, 7 07 46 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8343" b="9439"/>
          <a:stretch/>
        </p:blipFill>
        <p:spPr>
          <a:xfrm rot="10800000">
            <a:off x="900113" y="1814377"/>
            <a:ext cx="7506061" cy="47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20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09803"/>
            <a:ext cx="8326684" cy="2876573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Examples of Layouts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14316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Examples</a:t>
            </a:r>
            <a:endParaRPr lang="en-US" dirty="0"/>
          </a:p>
        </p:txBody>
      </p:sp>
      <p:pic>
        <p:nvPicPr>
          <p:cNvPr id="4" name="Picture 3" descr="Photo Nov 26, 7 06 01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27" y="1870204"/>
            <a:ext cx="5754737" cy="43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55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Can be viewed on my Website</a:t>
            </a:r>
          </a:p>
          <a:p>
            <a:pPr marL="0" indent="0" algn="ctr">
              <a:buNone/>
            </a:pPr>
            <a:r>
              <a:rPr lang="en-US" dirty="0" err="1" smtClean="0"/>
              <a:t>www.ploe.weebly.com</a:t>
            </a:r>
            <a:endParaRPr lang="en-US" dirty="0" smtClean="0"/>
          </a:p>
          <a:p>
            <a:r>
              <a:rPr lang="en-US" dirty="0" smtClean="0"/>
              <a:t>Catalogues from</a:t>
            </a:r>
          </a:p>
          <a:p>
            <a:pPr lvl="1"/>
            <a:r>
              <a:rPr lang="en-US" dirty="0" smtClean="0"/>
              <a:t>Perform Better</a:t>
            </a:r>
          </a:p>
          <a:p>
            <a:pPr lvl="1"/>
            <a:r>
              <a:rPr lang="en-US" dirty="0" smtClean="0"/>
              <a:t>Gopher Sports</a:t>
            </a:r>
          </a:p>
          <a:p>
            <a:pPr lvl="1"/>
            <a:r>
              <a:rPr lang="en-US" dirty="0" smtClean="0"/>
              <a:t>Power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1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02"/>
          <a:stretch/>
        </p:blipFill>
        <p:spPr>
          <a:xfrm>
            <a:off x="-19729" y="0"/>
            <a:ext cx="916372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92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3" y="381001"/>
            <a:ext cx="8882135" cy="5921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74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7" y="621037"/>
            <a:ext cx="8836971" cy="5058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092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4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346201"/>
            <a:ext cx="7366000" cy="416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85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192" b="7192"/>
          <a:stretch>
            <a:fillRect/>
          </a:stretch>
        </p:blipFill>
        <p:spPr>
          <a:xfrm>
            <a:off x="457200" y="741848"/>
            <a:ext cx="82296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777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4362"/>
            <a:ext cx="9083371" cy="70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55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686</TotalTime>
  <Words>655</Words>
  <Application>Microsoft Macintosh PowerPoint</Application>
  <PresentationFormat>On-screen Show (4:3)</PresentationFormat>
  <Paragraphs>242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Capital</vt:lpstr>
      <vt:lpstr>Fitness Facility Project Intro. to Sports Medicine</vt:lpstr>
      <vt:lpstr>Examples of Layouts</vt:lpstr>
      <vt:lpstr>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Promotional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 Budget</vt:lpstr>
      <vt:lpstr>Creating Product Budget</vt:lpstr>
      <vt:lpstr>Student Examples</vt:lpstr>
      <vt:lpstr>Student Examples</vt:lpstr>
      <vt:lpstr>Resources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Fitness Facility</dc:title>
  <dc:creator>Sandra Ploe</dc:creator>
  <cp:lastModifiedBy>Sandra Ploe</cp:lastModifiedBy>
  <cp:revision>47</cp:revision>
  <cp:lastPrinted>2013-09-12T16:15:17Z</cp:lastPrinted>
  <dcterms:created xsi:type="dcterms:W3CDTF">2013-09-12T12:41:35Z</dcterms:created>
  <dcterms:modified xsi:type="dcterms:W3CDTF">2014-02-21T15:43:05Z</dcterms:modified>
</cp:coreProperties>
</file>